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61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187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3E738-7AB7-4CEE-9ABF-455D3E65AF68}" type="datetimeFigureOut">
              <a:rPr lang="zh-CN" altLang="en-US" smtClean="0"/>
              <a:pPr/>
              <a:t>2023/8/31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BA530-E8A7-4D2B-90B4-38DFBD1F569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72664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EF4F-3E4B-40DC-988D-DB3779465E3F}" type="datetimeFigureOut">
              <a:rPr lang="zh-CN" altLang="en-US" smtClean="0"/>
              <a:pPr/>
              <a:t>2023/8/31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FCA3-1B92-4E7A-B1BB-CAD424B6528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EF4F-3E4B-40DC-988D-DB3779465E3F}" type="datetimeFigureOut">
              <a:rPr lang="zh-CN" altLang="en-US" smtClean="0"/>
              <a:pPr/>
              <a:t>2023/8/31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FCA3-1B92-4E7A-B1BB-CAD424B6528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EF4F-3E4B-40DC-988D-DB3779465E3F}" type="datetimeFigureOut">
              <a:rPr lang="zh-CN" altLang="en-US" smtClean="0"/>
              <a:pPr/>
              <a:t>2023/8/31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FCA3-1B92-4E7A-B1BB-CAD424B6528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EF4F-3E4B-40DC-988D-DB3779465E3F}" type="datetimeFigureOut">
              <a:rPr lang="zh-CN" altLang="en-US" smtClean="0"/>
              <a:pPr/>
              <a:t>2023/8/31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FCA3-1B92-4E7A-B1BB-CAD424B6528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EF4F-3E4B-40DC-988D-DB3779465E3F}" type="datetimeFigureOut">
              <a:rPr lang="zh-CN" altLang="en-US" smtClean="0"/>
              <a:pPr/>
              <a:t>2023/8/31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FCA3-1B92-4E7A-B1BB-CAD424B6528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EF4F-3E4B-40DC-988D-DB3779465E3F}" type="datetimeFigureOut">
              <a:rPr lang="zh-CN" altLang="en-US" smtClean="0"/>
              <a:pPr/>
              <a:t>2023/8/31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FCA3-1B92-4E7A-B1BB-CAD424B6528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EF4F-3E4B-40DC-988D-DB3779465E3F}" type="datetimeFigureOut">
              <a:rPr lang="zh-CN" altLang="en-US" smtClean="0"/>
              <a:pPr/>
              <a:t>2023/8/31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FCA3-1B92-4E7A-B1BB-CAD424B6528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EF4F-3E4B-40DC-988D-DB3779465E3F}" type="datetimeFigureOut">
              <a:rPr lang="zh-CN" altLang="en-US" smtClean="0"/>
              <a:pPr/>
              <a:t>2023/8/31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FCA3-1B92-4E7A-B1BB-CAD424B6528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EF4F-3E4B-40DC-988D-DB3779465E3F}" type="datetimeFigureOut">
              <a:rPr lang="zh-CN" altLang="en-US" smtClean="0"/>
              <a:pPr/>
              <a:t>2023/8/31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FCA3-1B92-4E7A-B1BB-CAD424B6528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EF4F-3E4B-40DC-988D-DB3779465E3F}" type="datetimeFigureOut">
              <a:rPr lang="zh-CN" altLang="en-US" smtClean="0"/>
              <a:pPr/>
              <a:t>2023/8/31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FCA3-1B92-4E7A-B1BB-CAD424B6528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EF4F-3E4B-40DC-988D-DB3779465E3F}" type="datetimeFigureOut">
              <a:rPr lang="zh-CN" altLang="en-US" smtClean="0"/>
              <a:pPr/>
              <a:t>2023/8/31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FCA3-1B92-4E7A-B1BB-CAD424B6528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14422"/>
            <a:ext cx="8229600" cy="49117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AEF4F-3E4B-40DC-988D-DB3779465E3F}" type="datetimeFigureOut">
              <a:rPr lang="zh-CN" altLang="en-US" smtClean="0"/>
              <a:pPr/>
              <a:t>2023/8/31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3FCA3-1B92-4E7A-B1BB-CAD424B6528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0</Words>
  <Application>Microsoft Office PowerPoint</Application>
  <PresentationFormat>全屏显示(4:3)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幻灯片 1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梁栋</dc:creator>
  <cp:lastModifiedBy>Windows 用户</cp:lastModifiedBy>
  <cp:revision>16</cp:revision>
  <dcterms:created xsi:type="dcterms:W3CDTF">2021-04-20T02:48:31Z</dcterms:created>
  <dcterms:modified xsi:type="dcterms:W3CDTF">2023-08-31T09:44:37Z</dcterms:modified>
</cp:coreProperties>
</file>