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200438" cy="27000200"/>
  <p:notesSz cx="6858000" cy="9144000"/>
  <p:defaultTextStyle>
    <a:defPPr>
      <a:defRPr lang="zh-CN"/>
    </a:defPPr>
    <a:lvl1pPr marL="0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1pPr>
    <a:lvl2pPr marL="852535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2pPr>
    <a:lvl3pPr marL="1705070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3pPr>
    <a:lvl4pPr marL="2557605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4pPr>
    <a:lvl5pPr marL="3410141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5pPr>
    <a:lvl6pPr marL="4262676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6pPr>
    <a:lvl7pPr marL="5115211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7pPr>
    <a:lvl8pPr marL="5967746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8pPr>
    <a:lvl9pPr marL="6820281" algn="l" defTabSz="1705070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4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2280" y="45"/>
      </p:cViewPr>
      <p:guideLst>
        <p:guide orient="horz" pos="8504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5036" y="8387566"/>
            <a:ext cx="13770372" cy="57875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30068" y="15300118"/>
            <a:ext cx="11340307" cy="69000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1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3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6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7748879" y="5106297"/>
            <a:ext cx="8612108" cy="1088570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12556" y="5106297"/>
            <a:ext cx="25566316" cy="10885705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9726" y="17350131"/>
            <a:ext cx="13770372" cy="5362539"/>
          </a:xfrm>
        </p:spPr>
        <p:txBody>
          <a:bodyPr anchor="t"/>
          <a:lstStyle>
            <a:lvl1pPr algn="l">
              <a:defRPr sz="6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9726" y="11443842"/>
            <a:ext cx="13770372" cy="5906290"/>
          </a:xfrm>
        </p:spPr>
        <p:txBody>
          <a:bodyPr anchor="b"/>
          <a:lstStyle>
            <a:lvl1pPr marL="0" indent="0">
              <a:buNone/>
              <a:defRPr sz="319">
                <a:solidFill>
                  <a:schemeClr val="tx1">
                    <a:tint val="75000"/>
                  </a:schemeClr>
                </a:solidFill>
              </a:defRPr>
            </a:lvl1pPr>
            <a:lvl2pPr marL="72328" indent="0">
              <a:buNone/>
              <a:defRPr sz="286">
                <a:solidFill>
                  <a:schemeClr val="tx1">
                    <a:tint val="75000"/>
                  </a:schemeClr>
                </a:solidFill>
              </a:defRPr>
            </a:lvl2pPr>
            <a:lvl3pPr marL="144655" indent="0">
              <a:buNone/>
              <a:defRPr sz="253">
                <a:solidFill>
                  <a:schemeClr val="tx1">
                    <a:tint val="75000"/>
                  </a:schemeClr>
                </a:solidFill>
              </a:defRPr>
            </a:lvl3pPr>
            <a:lvl4pPr marL="216983" indent="0">
              <a:buNone/>
              <a:defRPr sz="221">
                <a:solidFill>
                  <a:schemeClr val="tx1">
                    <a:tint val="75000"/>
                  </a:schemeClr>
                </a:solidFill>
              </a:defRPr>
            </a:lvl4pPr>
            <a:lvl5pPr marL="289311" indent="0">
              <a:buNone/>
              <a:defRPr sz="221">
                <a:solidFill>
                  <a:schemeClr val="tx1">
                    <a:tint val="75000"/>
                  </a:schemeClr>
                </a:solidFill>
              </a:defRPr>
            </a:lvl5pPr>
            <a:lvl6pPr marL="361638" indent="0">
              <a:buNone/>
              <a:defRPr sz="221">
                <a:solidFill>
                  <a:schemeClr val="tx1">
                    <a:tint val="75000"/>
                  </a:schemeClr>
                </a:solidFill>
              </a:defRPr>
            </a:lvl6pPr>
            <a:lvl7pPr marL="433966" indent="0">
              <a:buNone/>
              <a:defRPr sz="221">
                <a:solidFill>
                  <a:schemeClr val="tx1">
                    <a:tint val="75000"/>
                  </a:schemeClr>
                </a:solidFill>
              </a:defRPr>
            </a:lvl7pPr>
            <a:lvl8pPr marL="506293" indent="0">
              <a:buNone/>
              <a:defRPr sz="221">
                <a:solidFill>
                  <a:schemeClr val="tx1">
                    <a:tint val="75000"/>
                  </a:schemeClr>
                </a:solidFill>
              </a:defRPr>
            </a:lvl8pPr>
            <a:lvl9pPr marL="578621" indent="0">
              <a:buNone/>
              <a:defRPr sz="2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2552" y="29768976"/>
            <a:ext cx="17089212" cy="84194369"/>
          </a:xfrm>
        </p:spPr>
        <p:txBody>
          <a:bodyPr/>
          <a:lstStyle>
            <a:lvl1pPr>
              <a:defRPr sz="446"/>
            </a:lvl1pPr>
            <a:lvl2pPr>
              <a:defRPr sz="380"/>
            </a:lvl2pPr>
            <a:lvl3pPr>
              <a:defRPr sz="319"/>
            </a:lvl3pPr>
            <a:lvl4pPr>
              <a:defRPr sz="286"/>
            </a:lvl4pPr>
            <a:lvl5pPr>
              <a:defRPr sz="286"/>
            </a:lvl5pPr>
            <a:lvl6pPr>
              <a:defRPr sz="286"/>
            </a:lvl6pPr>
            <a:lvl7pPr>
              <a:defRPr sz="286"/>
            </a:lvl7pPr>
            <a:lvl8pPr>
              <a:defRPr sz="286"/>
            </a:lvl8pPr>
            <a:lvl9pPr>
              <a:defRPr sz="2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271771" y="29768976"/>
            <a:ext cx="17089212" cy="84194369"/>
          </a:xfrm>
        </p:spPr>
        <p:txBody>
          <a:bodyPr/>
          <a:lstStyle>
            <a:lvl1pPr>
              <a:defRPr sz="446"/>
            </a:lvl1pPr>
            <a:lvl2pPr>
              <a:defRPr sz="380"/>
            </a:lvl2pPr>
            <a:lvl3pPr>
              <a:defRPr sz="319"/>
            </a:lvl3pPr>
            <a:lvl4pPr>
              <a:defRPr sz="286"/>
            </a:lvl4pPr>
            <a:lvl5pPr>
              <a:defRPr sz="286"/>
            </a:lvl5pPr>
            <a:lvl6pPr>
              <a:defRPr sz="286"/>
            </a:lvl6pPr>
            <a:lvl7pPr>
              <a:defRPr sz="286"/>
            </a:lvl7pPr>
            <a:lvl8pPr>
              <a:defRPr sz="286"/>
            </a:lvl8pPr>
            <a:lvl9pPr>
              <a:defRPr sz="2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023" y="1081265"/>
            <a:ext cx="14580394" cy="450003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0024" y="6043797"/>
            <a:ext cx="7158007" cy="2518769"/>
          </a:xfrm>
        </p:spPr>
        <p:txBody>
          <a:bodyPr anchor="b"/>
          <a:lstStyle>
            <a:lvl1pPr marL="0" indent="0">
              <a:buNone/>
              <a:defRPr sz="380" b="1"/>
            </a:lvl1pPr>
            <a:lvl2pPr marL="72328" indent="0">
              <a:buNone/>
              <a:defRPr sz="319" b="1"/>
            </a:lvl2pPr>
            <a:lvl3pPr marL="144655" indent="0">
              <a:buNone/>
              <a:defRPr sz="286" b="1"/>
            </a:lvl3pPr>
            <a:lvl4pPr marL="216983" indent="0">
              <a:buNone/>
              <a:defRPr sz="253" b="1"/>
            </a:lvl4pPr>
            <a:lvl5pPr marL="289311" indent="0">
              <a:buNone/>
              <a:defRPr sz="253" b="1"/>
            </a:lvl5pPr>
            <a:lvl6pPr marL="361638" indent="0">
              <a:buNone/>
              <a:defRPr sz="253" b="1"/>
            </a:lvl6pPr>
            <a:lvl7pPr marL="433966" indent="0">
              <a:buNone/>
              <a:defRPr sz="253" b="1"/>
            </a:lvl7pPr>
            <a:lvl8pPr marL="506293" indent="0">
              <a:buNone/>
              <a:defRPr sz="253" b="1"/>
            </a:lvl8pPr>
            <a:lvl9pPr marL="578621" indent="0">
              <a:buNone/>
              <a:defRPr sz="25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0024" y="8562565"/>
            <a:ext cx="7158007" cy="15556366"/>
          </a:xfrm>
        </p:spPr>
        <p:txBody>
          <a:bodyPr/>
          <a:lstStyle>
            <a:lvl1pPr>
              <a:defRPr sz="380"/>
            </a:lvl1pPr>
            <a:lvl2pPr>
              <a:defRPr sz="319"/>
            </a:lvl2pPr>
            <a:lvl3pPr>
              <a:defRPr sz="286"/>
            </a:lvl3pPr>
            <a:lvl4pPr>
              <a:defRPr sz="253"/>
            </a:lvl4pPr>
            <a:lvl5pPr>
              <a:defRPr sz="253"/>
            </a:lvl5pPr>
            <a:lvl6pPr>
              <a:defRPr sz="253"/>
            </a:lvl6pPr>
            <a:lvl7pPr>
              <a:defRPr sz="253"/>
            </a:lvl7pPr>
            <a:lvl8pPr>
              <a:defRPr sz="253"/>
            </a:lvl8pPr>
            <a:lvl9pPr>
              <a:defRPr sz="2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29602" y="6043797"/>
            <a:ext cx="7160818" cy="2518769"/>
          </a:xfrm>
        </p:spPr>
        <p:txBody>
          <a:bodyPr anchor="b"/>
          <a:lstStyle>
            <a:lvl1pPr marL="0" indent="0">
              <a:buNone/>
              <a:defRPr sz="380" b="1"/>
            </a:lvl1pPr>
            <a:lvl2pPr marL="72328" indent="0">
              <a:buNone/>
              <a:defRPr sz="319" b="1"/>
            </a:lvl2pPr>
            <a:lvl3pPr marL="144655" indent="0">
              <a:buNone/>
              <a:defRPr sz="286" b="1"/>
            </a:lvl3pPr>
            <a:lvl4pPr marL="216983" indent="0">
              <a:buNone/>
              <a:defRPr sz="253" b="1"/>
            </a:lvl4pPr>
            <a:lvl5pPr marL="289311" indent="0">
              <a:buNone/>
              <a:defRPr sz="253" b="1"/>
            </a:lvl5pPr>
            <a:lvl6pPr marL="361638" indent="0">
              <a:buNone/>
              <a:defRPr sz="253" b="1"/>
            </a:lvl6pPr>
            <a:lvl7pPr marL="433966" indent="0">
              <a:buNone/>
              <a:defRPr sz="253" b="1"/>
            </a:lvl7pPr>
            <a:lvl8pPr marL="506293" indent="0">
              <a:buNone/>
              <a:defRPr sz="253" b="1"/>
            </a:lvl8pPr>
            <a:lvl9pPr marL="578621" indent="0">
              <a:buNone/>
              <a:defRPr sz="25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29602" y="8562565"/>
            <a:ext cx="7160818" cy="15556366"/>
          </a:xfrm>
        </p:spPr>
        <p:txBody>
          <a:bodyPr/>
          <a:lstStyle>
            <a:lvl1pPr>
              <a:defRPr sz="380"/>
            </a:lvl1pPr>
            <a:lvl2pPr>
              <a:defRPr sz="319"/>
            </a:lvl2pPr>
            <a:lvl3pPr>
              <a:defRPr sz="286"/>
            </a:lvl3pPr>
            <a:lvl4pPr>
              <a:defRPr sz="253"/>
            </a:lvl4pPr>
            <a:lvl5pPr>
              <a:defRPr sz="253"/>
            </a:lvl5pPr>
            <a:lvl6pPr>
              <a:defRPr sz="253"/>
            </a:lvl6pPr>
            <a:lvl7pPr>
              <a:defRPr sz="253"/>
            </a:lvl7pPr>
            <a:lvl8pPr>
              <a:defRPr sz="253"/>
            </a:lvl8pPr>
            <a:lvl9pPr>
              <a:defRPr sz="2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025" y="1075009"/>
            <a:ext cx="5329832" cy="4575032"/>
          </a:xfrm>
        </p:spPr>
        <p:txBody>
          <a:bodyPr anchor="b"/>
          <a:lstStyle>
            <a:lvl1pPr algn="l">
              <a:defRPr sz="31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3925" y="1075014"/>
            <a:ext cx="9056494" cy="23043920"/>
          </a:xfrm>
        </p:spPr>
        <p:txBody>
          <a:bodyPr/>
          <a:lstStyle>
            <a:lvl1pPr>
              <a:defRPr sz="507"/>
            </a:lvl1pPr>
            <a:lvl2pPr>
              <a:defRPr sz="446"/>
            </a:lvl2pPr>
            <a:lvl3pPr>
              <a:defRPr sz="380"/>
            </a:lvl3pPr>
            <a:lvl4pPr>
              <a:defRPr sz="319"/>
            </a:lvl4pPr>
            <a:lvl5pPr>
              <a:defRPr sz="319"/>
            </a:lvl5pPr>
            <a:lvl6pPr>
              <a:defRPr sz="319"/>
            </a:lvl6pPr>
            <a:lvl7pPr>
              <a:defRPr sz="319"/>
            </a:lvl7pPr>
            <a:lvl8pPr>
              <a:defRPr sz="319"/>
            </a:lvl8pPr>
            <a:lvl9pPr>
              <a:defRPr sz="31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0025" y="5650046"/>
            <a:ext cx="5329832" cy="18468888"/>
          </a:xfrm>
        </p:spPr>
        <p:txBody>
          <a:bodyPr/>
          <a:lstStyle>
            <a:lvl1pPr marL="0" indent="0">
              <a:buNone/>
              <a:defRPr sz="221"/>
            </a:lvl1pPr>
            <a:lvl2pPr marL="72328" indent="0">
              <a:buNone/>
              <a:defRPr sz="192"/>
            </a:lvl2pPr>
            <a:lvl3pPr marL="144655" indent="0">
              <a:buNone/>
              <a:defRPr sz="160"/>
            </a:lvl3pPr>
            <a:lvl4pPr marL="216983" indent="0">
              <a:buNone/>
              <a:defRPr sz="141"/>
            </a:lvl4pPr>
            <a:lvl5pPr marL="289311" indent="0">
              <a:buNone/>
              <a:defRPr sz="141"/>
            </a:lvl5pPr>
            <a:lvl6pPr marL="361638" indent="0">
              <a:buNone/>
              <a:defRPr sz="141"/>
            </a:lvl6pPr>
            <a:lvl7pPr marL="433966" indent="0">
              <a:buNone/>
              <a:defRPr sz="141"/>
            </a:lvl7pPr>
            <a:lvl8pPr marL="506293" indent="0">
              <a:buNone/>
              <a:defRPr sz="141"/>
            </a:lvl8pPr>
            <a:lvl9pPr marL="578621" indent="0">
              <a:buNone/>
              <a:defRPr sz="1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401" y="18900142"/>
            <a:ext cx="9720263" cy="2231268"/>
          </a:xfrm>
        </p:spPr>
        <p:txBody>
          <a:bodyPr anchor="b"/>
          <a:lstStyle>
            <a:lvl1pPr algn="l">
              <a:defRPr sz="31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75401" y="2412520"/>
            <a:ext cx="9720263" cy="16200120"/>
          </a:xfrm>
        </p:spPr>
        <p:txBody>
          <a:bodyPr/>
          <a:lstStyle>
            <a:lvl1pPr marL="0" indent="0">
              <a:buNone/>
              <a:defRPr sz="507"/>
            </a:lvl1pPr>
            <a:lvl2pPr marL="72328" indent="0">
              <a:buNone/>
              <a:defRPr sz="446"/>
            </a:lvl2pPr>
            <a:lvl3pPr marL="144655" indent="0">
              <a:buNone/>
              <a:defRPr sz="380"/>
            </a:lvl3pPr>
            <a:lvl4pPr marL="216983" indent="0">
              <a:buNone/>
              <a:defRPr sz="319"/>
            </a:lvl4pPr>
            <a:lvl5pPr marL="289311" indent="0">
              <a:buNone/>
              <a:defRPr sz="319"/>
            </a:lvl5pPr>
            <a:lvl6pPr marL="361638" indent="0">
              <a:buNone/>
              <a:defRPr sz="319"/>
            </a:lvl6pPr>
            <a:lvl7pPr marL="433966" indent="0">
              <a:buNone/>
              <a:defRPr sz="319"/>
            </a:lvl7pPr>
            <a:lvl8pPr marL="506293" indent="0">
              <a:buNone/>
              <a:defRPr sz="319"/>
            </a:lvl8pPr>
            <a:lvl9pPr marL="578621" indent="0">
              <a:buNone/>
              <a:defRPr sz="31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75401" y="21131414"/>
            <a:ext cx="9720263" cy="3168772"/>
          </a:xfrm>
        </p:spPr>
        <p:txBody>
          <a:bodyPr/>
          <a:lstStyle>
            <a:lvl1pPr marL="0" indent="0">
              <a:buNone/>
              <a:defRPr sz="221"/>
            </a:lvl1pPr>
            <a:lvl2pPr marL="72328" indent="0">
              <a:buNone/>
              <a:defRPr sz="192"/>
            </a:lvl2pPr>
            <a:lvl3pPr marL="144655" indent="0">
              <a:buNone/>
              <a:defRPr sz="160"/>
            </a:lvl3pPr>
            <a:lvl4pPr marL="216983" indent="0">
              <a:buNone/>
              <a:defRPr sz="141"/>
            </a:lvl4pPr>
            <a:lvl5pPr marL="289311" indent="0">
              <a:buNone/>
              <a:defRPr sz="141"/>
            </a:lvl5pPr>
            <a:lvl6pPr marL="361638" indent="0">
              <a:buNone/>
              <a:defRPr sz="141"/>
            </a:lvl6pPr>
            <a:lvl7pPr marL="433966" indent="0">
              <a:buNone/>
              <a:defRPr sz="141"/>
            </a:lvl7pPr>
            <a:lvl8pPr marL="506293" indent="0">
              <a:buNone/>
              <a:defRPr sz="141"/>
            </a:lvl8pPr>
            <a:lvl9pPr marL="578621" indent="0">
              <a:buNone/>
              <a:defRPr sz="1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0023" y="1081265"/>
            <a:ext cx="14580394" cy="4500036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0023" y="6300050"/>
            <a:ext cx="14580394" cy="1781888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0022" y="25025188"/>
            <a:ext cx="3780102" cy="1437511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CF900-2C62-4E04-AAE7-140967BBC3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35155" y="25025188"/>
            <a:ext cx="5130139" cy="1437511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10314" y="25025188"/>
            <a:ext cx="3780102" cy="1437511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CAC4-1A12-4433-90CC-D2B9484EF1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4655" rtl="0" eaLnBrk="1" latinLnBrk="0" hangingPunct="1">
        <a:spcBef>
          <a:spcPct val="0"/>
        </a:spcBef>
        <a:buNone/>
        <a:defRPr sz="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246" indent="-54246" algn="l" defTabSz="144655" rtl="0" eaLnBrk="1" latinLnBrk="0" hangingPunct="1">
        <a:spcBef>
          <a:spcPct val="20000"/>
        </a:spcBef>
        <a:buFont typeface="Arial" pitchFamily="34" charset="0"/>
        <a:buChar char="•"/>
        <a:defRPr sz="507" kern="1200">
          <a:solidFill>
            <a:schemeClr val="tx1"/>
          </a:solidFill>
          <a:latin typeface="+mn-lt"/>
          <a:ea typeface="+mn-ea"/>
          <a:cs typeface="+mn-cs"/>
        </a:defRPr>
      </a:lvl1pPr>
      <a:lvl2pPr marL="117533" indent="-45205" algn="l" defTabSz="144655" rtl="0" eaLnBrk="1" latinLnBrk="0" hangingPunct="1">
        <a:spcBef>
          <a:spcPct val="20000"/>
        </a:spcBef>
        <a:buFont typeface="Arial" pitchFamily="34" charset="0"/>
        <a:buChar char="–"/>
        <a:defRPr sz="446" kern="1200">
          <a:solidFill>
            <a:schemeClr val="tx1"/>
          </a:solidFill>
          <a:latin typeface="+mn-lt"/>
          <a:ea typeface="+mn-ea"/>
          <a:cs typeface="+mn-cs"/>
        </a:defRPr>
      </a:lvl2pPr>
      <a:lvl3pPr marL="180819" indent="-36164" algn="l" defTabSz="144655" rtl="0" eaLnBrk="1" latinLnBrk="0" hangingPunct="1">
        <a:spcBef>
          <a:spcPct val="20000"/>
        </a:spcBef>
        <a:buFont typeface="Arial" pitchFamily="34" charset="0"/>
        <a:buChar char="•"/>
        <a:defRPr sz="380" kern="1200">
          <a:solidFill>
            <a:schemeClr val="tx1"/>
          </a:solidFill>
          <a:latin typeface="+mn-lt"/>
          <a:ea typeface="+mn-ea"/>
          <a:cs typeface="+mn-cs"/>
        </a:defRPr>
      </a:lvl3pPr>
      <a:lvl4pPr marL="253147" indent="-36164" algn="l" defTabSz="144655" rtl="0" eaLnBrk="1" latinLnBrk="0" hangingPunct="1">
        <a:spcBef>
          <a:spcPct val="20000"/>
        </a:spcBef>
        <a:buFont typeface="Arial" pitchFamily="34" charset="0"/>
        <a:buChar char="–"/>
        <a:defRPr sz="319" kern="1200">
          <a:solidFill>
            <a:schemeClr val="tx1"/>
          </a:solidFill>
          <a:latin typeface="+mn-lt"/>
          <a:ea typeface="+mn-ea"/>
          <a:cs typeface="+mn-cs"/>
        </a:defRPr>
      </a:lvl4pPr>
      <a:lvl5pPr marL="325474" indent="-36164" algn="l" defTabSz="144655" rtl="0" eaLnBrk="1" latinLnBrk="0" hangingPunct="1">
        <a:spcBef>
          <a:spcPct val="20000"/>
        </a:spcBef>
        <a:buFont typeface="Arial" pitchFamily="34" charset="0"/>
        <a:buChar char="»"/>
        <a:defRPr sz="319" kern="1200">
          <a:solidFill>
            <a:schemeClr val="tx1"/>
          </a:solidFill>
          <a:latin typeface="+mn-lt"/>
          <a:ea typeface="+mn-ea"/>
          <a:cs typeface="+mn-cs"/>
        </a:defRPr>
      </a:lvl5pPr>
      <a:lvl6pPr marL="397802" indent="-36164" algn="l" defTabSz="144655" rtl="0" eaLnBrk="1" latinLnBrk="0" hangingPunct="1">
        <a:spcBef>
          <a:spcPct val="20000"/>
        </a:spcBef>
        <a:buFont typeface="Arial" pitchFamily="34" charset="0"/>
        <a:buChar char="•"/>
        <a:defRPr sz="319" kern="1200">
          <a:solidFill>
            <a:schemeClr val="tx1"/>
          </a:solidFill>
          <a:latin typeface="+mn-lt"/>
          <a:ea typeface="+mn-ea"/>
          <a:cs typeface="+mn-cs"/>
        </a:defRPr>
      </a:lvl6pPr>
      <a:lvl7pPr marL="470130" indent="-36164" algn="l" defTabSz="144655" rtl="0" eaLnBrk="1" latinLnBrk="0" hangingPunct="1">
        <a:spcBef>
          <a:spcPct val="20000"/>
        </a:spcBef>
        <a:buFont typeface="Arial" pitchFamily="34" charset="0"/>
        <a:buChar char="•"/>
        <a:defRPr sz="319" kern="1200">
          <a:solidFill>
            <a:schemeClr val="tx1"/>
          </a:solidFill>
          <a:latin typeface="+mn-lt"/>
          <a:ea typeface="+mn-ea"/>
          <a:cs typeface="+mn-cs"/>
        </a:defRPr>
      </a:lvl7pPr>
      <a:lvl8pPr marL="542457" indent="-36164" algn="l" defTabSz="144655" rtl="0" eaLnBrk="1" latinLnBrk="0" hangingPunct="1">
        <a:spcBef>
          <a:spcPct val="20000"/>
        </a:spcBef>
        <a:buFont typeface="Arial" pitchFamily="34" charset="0"/>
        <a:buChar char="•"/>
        <a:defRPr sz="319" kern="1200">
          <a:solidFill>
            <a:schemeClr val="tx1"/>
          </a:solidFill>
          <a:latin typeface="+mn-lt"/>
          <a:ea typeface="+mn-ea"/>
          <a:cs typeface="+mn-cs"/>
        </a:defRPr>
      </a:lvl8pPr>
      <a:lvl9pPr marL="614785" indent="-36164" algn="l" defTabSz="144655" rtl="0" eaLnBrk="1" latinLnBrk="0" hangingPunct="1">
        <a:spcBef>
          <a:spcPct val="20000"/>
        </a:spcBef>
        <a:buFont typeface="Arial" pitchFamily="34" charset="0"/>
        <a:buChar char="•"/>
        <a:defRPr sz="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1pPr>
      <a:lvl2pPr marL="72328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2pPr>
      <a:lvl3pPr marL="144655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3pPr>
      <a:lvl4pPr marL="216983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4pPr>
      <a:lvl5pPr marL="289311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5pPr>
      <a:lvl6pPr marL="361638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6pPr>
      <a:lvl7pPr marL="433966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7pPr>
      <a:lvl8pPr marL="506293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8pPr>
      <a:lvl9pPr marL="578621" algn="l" defTabSz="144655" rtl="0" eaLnBrk="1" latinLnBrk="0" hangingPunct="1">
        <a:defRPr sz="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3B41AB-91D3-D71B-D122-C1DA293C8DB3}"/>
              </a:ext>
            </a:extLst>
          </p:cNvPr>
          <p:cNvSpPr txBox="1"/>
          <p:nvPr/>
        </p:nvSpPr>
        <p:spPr>
          <a:xfrm>
            <a:off x="1043435" y="4427092"/>
            <a:ext cx="1411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CABDE8F-4A38-B5AB-0CA5-CB719883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24" y="4139060"/>
            <a:ext cx="14580395" cy="2088232"/>
          </a:xfrm>
        </p:spPr>
        <p:txBody>
          <a:bodyPr>
            <a:noAutofit/>
          </a:bodyPr>
          <a:lstStyle/>
          <a:p>
            <a:pPr marL="0" marR="0" lvl="0" indent="0" defTabSz="1705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Title of the poster</a:t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Authors and affiliations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sz="7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BB4B2D-54EA-8AF5-26D3-7F85F5D9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24" y="6371308"/>
            <a:ext cx="7158007" cy="18506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A42E9D9-C1A7-2A89-F32C-AB967D29B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2" y="6371307"/>
            <a:ext cx="7160818" cy="18506056"/>
          </a:xfrm>
        </p:spPr>
        <p:txBody>
          <a:bodyPr>
            <a:norm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自定义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主题</vt:lpstr>
      <vt:lpstr>The Title of the poster Authors and affiliations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wangshenglei</cp:lastModifiedBy>
  <cp:revision>8</cp:revision>
  <dcterms:created xsi:type="dcterms:W3CDTF">2023-08-15T09:00:43Z</dcterms:created>
  <dcterms:modified xsi:type="dcterms:W3CDTF">2023-08-28T04:57:10Z</dcterms:modified>
</cp:coreProperties>
</file>